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</p:sldMasterIdLst>
  <p:notesMasterIdLst>
    <p:notesMasterId r:id="rId17"/>
  </p:notesMasterIdLst>
  <p:sldIdLst>
    <p:sldId id="257" r:id="rId3"/>
    <p:sldId id="765" r:id="rId4"/>
    <p:sldId id="538" r:id="rId5"/>
    <p:sldId id="543" r:id="rId6"/>
    <p:sldId id="547" r:id="rId7"/>
    <p:sldId id="766" r:id="rId8"/>
    <p:sldId id="721" r:id="rId9"/>
    <p:sldId id="769" r:id="rId10"/>
    <p:sldId id="768" r:id="rId11"/>
    <p:sldId id="771" r:id="rId12"/>
    <p:sldId id="773" r:id="rId13"/>
    <p:sldId id="287" r:id="rId14"/>
    <p:sldId id="772" r:id="rId15"/>
    <p:sldId id="7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79064" autoAdjust="0"/>
  </p:normalViewPr>
  <p:slideViewPr>
    <p:cSldViewPr snapToGrid="0" snapToObjects="1" showGuides="1">
      <p:cViewPr>
        <p:scale>
          <a:sx n="56" d="100"/>
          <a:sy n="56" d="100"/>
        </p:scale>
        <p:origin x="832" y="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3D5B1-9A49-49E9-B254-CFFAA270F2F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718AC-6BC5-48A6-B80B-78481C287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2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18AC-6BC5-48A6-B80B-78481C2871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2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18AC-6BC5-48A6-B80B-78481C2871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4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97F5-AD63-2940-A5AF-12A70A159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FB1566-8785-AA47-A26B-3EAFAC701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60E04-9E63-2842-B8C7-27ED114EA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5F2C-1601-1348-81CF-DFC515D8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CC590-A3A6-1C45-B2DA-04784546C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0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07A51-F692-A645-9863-2622C94F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01F420-D17F-734F-AE04-D2765A411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489E9-CC73-1447-A2D5-3C5093A90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54D47-634F-B249-9FA6-9AF58E243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CF012-5717-1E42-9D0C-0FD64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3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6B893A-856D-5146-920C-1A5731C01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F44AD-800F-8F4F-9FF8-D3D116914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29B4F-C502-D343-B9D2-4D57F29C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9E996-E4FD-4E45-8ABA-CBA58554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A0180-935A-7747-BECE-AE5FDB56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9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207240" cy="228600"/>
          </a:xfrm>
          <a:prstGeom prst="rect">
            <a:avLst/>
          </a:prstGeom>
          <a:solidFill>
            <a:srgbClr val="3E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30000" y="0"/>
            <a:ext cx="4572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6E9337-F9F7-9441-A9BE-3F42C0EA4747}" type="slidenum">
              <a:rPr lang="en-US" sz="1000" smtClean="0">
                <a:latin typeface="+mn-lt"/>
              </a:rPr>
              <a:pPr algn="r"/>
              <a:t>‹#›</a:t>
            </a:fld>
            <a:endParaRPr lang="en-US" sz="1000" dirty="0">
              <a:latin typeface="+mn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543765" y="47223"/>
            <a:ext cx="18288" cy="13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169664" y="0"/>
            <a:ext cx="7260336" cy="228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000" b="1" cap="all" spc="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645250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3973157" y="632321"/>
            <a:ext cx="4572000" cy="4572000"/>
          </a:xfrm>
          <a:prstGeom prst="rect">
            <a:avLst/>
          </a:prstGeom>
          <a:noFill/>
          <a:ln w="38100">
            <a:solidFill>
              <a:srgbClr val="3E3935"/>
            </a:solidFill>
          </a:ln>
        </p:spPr>
        <p:txBody>
          <a:bodyPr lIns="182880" tIns="182880" rIns="182880" anchor="t" anchorCtr="0">
            <a:normAutofit/>
          </a:bodyPr>
          <a:lstStyle>
            <a:lvl1pPr algn="l">
              <a:lnSpc>
                <a:spcPts val="3900"/>
              </a:lnSpc>
              <a:defRPr sz="4400" b="0" spc="0" baseline="0">
                <a:solidFill>
                  <a:srgbClr val="3E39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2198" y="5136101"/>
            <a:ext cx="4693919" cy="700541"/>
          </a:xfrm>
          <a:prstGeom prst="rect">
            <a:avLst/>
          </a:prstGeom>
        </p:spPr>
        <p:txBody>
          <a:bodyPr rIns="182880">
            <a:noAutofit/>
          </a:bodyPr>
          <a:lstStyle>
            <a:lvl1pPr marL="0" indent="0" algn="l">
              <a:lnSpc>
                <a:spcPct val="150000"/>
              </a:lnSpc>
              <a:buNone/>
              <a:defRPr sz="2200">
                <a:solidFill>
                  <a:srgbClr val="3E3935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4650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559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179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104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3973157" y="632321"/>
            <a:ext cx="4572000" cy="4572000"/>
          </a:xfrm>
          <a:prstGeom prst="rect">
            <a:avLst/>
          </a:prstGeom>
          <a:noFill/>
          <a:ln w="38100">
            <a:solidFill>
              <a:srgbClr val="3E3935"/>
            </a:solidFill>
          </a:ln>
        </p:spPr>
        <p:txBody>
          <a:bodyPr lIns="182880" tIns="182880" rIns="182880" anchor="t" anchorCtr="0">
            <a:normAutofit/>
          </a:bodyPr>
          <a:lstStyle>
            <a:lvl1pPr algn="l">
              <a:lnSpc>
                <a:spcPts val="3900"/>
              </a:lnSpc>
              <a:defRPr sz="4400" b="0" spc="0" baseline="0">
                <a:solidFill>
                  <a:srgbClr val="3E39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2198" y="5136101"/>
            <a:ext cx="4693919" cy="700541"/>
          </a:xfrm>
          <a:prstGeom prst="rect">
            <a:avLst/>
          </a:prstGeom>
        </p:spPr>
        <p:txBody>
          <a:bodyPr rIns="182880">
            <a:noAutofit/>
          </a:bodyPr>
          <a:lstStyle>
            <a:lvl1pPr marL="0" indent="0" algn="l">
              <a:lnSpc>
                <a:spcPct val="150000"/>
              </a:lnSpc>
              <a:buNone/>
              <a:defRPr sz="2200">
                <a:solidFill>
                  <a:srgbClr val="3E3935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889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559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207240" cy="228600"/>
          </a:xfrm>
          <a:prstGeom prst="rect">
            <a:avLst/>
          </a:prstGeom>
          <a:solidFill>
            <a:srgbClr val="3E3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30000" y="0"/>
            <a:ext cx="457200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6E9337-F9F7-9441-A9BE-3F42C0EA4747}" type="slidenum">
              <a:rPr lang="en-US" sz="1000" smtClean="0">
                <a:latin typeface="+mn-lt"/>
              </a:rPr>
              <a:pPr algn="r"/>
              <a:t>‹#›</a:t>
            </a:fld>
            <a:endParaRPr lang="en-US" sz="1000" dirty="0">
              <a:latin typeface="+mn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543765" y="47223"/>
            <a:ext cx="18288" cy="133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169664" y="0"/>
            <a:ext cx="7260336" cy="228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1000" b="1" cap="all" spc="300" baseline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09913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8D33-FBA0-D840-99FB-E488958A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83D43-50C8-FC48-85FE-035A59ABD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1D5BD-8A6F-F542-863F-7C8220EE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B29F3-6E99-394E-8465-FD0F9E8DE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65EBA-3584-8E4A-AD21-F2936D17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5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51E7-12C8-9148-8BF5-62CDD502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F5DF7-C64D-3746-9487-33D413182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32D4-2CA4-224F-8DC5-0DAF4A73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C9776-3236-CC40-8D61-89B5F607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2F8FC-8D82-4B44-B18C-ECBB447B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939E-DFED-4D4E-A023-9CA8C50D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4DD1C-E715-CF45-B34E-72E3C2D3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64014-9AF8-5F44-A070-F5AC61B80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A8C37-6761-1F48-B406-2EAC8770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8DD8-98DE-EE44-9544-5D225281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34B8B-9085-F84A-89D9-3EE9349A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3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44BE-96DB-3545-A7E9-8AC27286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74A97-1EA0-0147-BE46-6F2739812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5B042-5E24-4C41-8757-7A3A1D202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32215-689D-1D4D-90C1-66236F31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503A4E-E399-594C-84A8-DA8EDF3C2B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347B54-8154-014D-A3FE-D784D942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DF4E26-3B11-2F43-A96F-B0E649C7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77E640-171F-994A-9CBD-AD7A1259F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4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5E54E-8EAC-024D-96F2-05477685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25EA93-27E1-FF4A-BADA-43301061A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88844-5BDC-0146-AB94-510304A2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01B05-021B-5D41-9EBF-E69879BF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527192-52FF-8D4F-8646-36C001C43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13A47D-C6A4-4C4D-B37A-5E0ADEBE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7E445-D7EF-1D4F-90C6-B92F1453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58C33-AEED-8C43-9410-A7582DFF3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D6566-39EE-C440-9CBF-7617BF80E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34D97-EEB0-5F42-A7F8-094D64B60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134F6-3229-3447-91D4-1371078B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7B55A-A002-A240-93D7-5ED200828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9BB51-B79F-A34D-993F-32333AEC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1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EAC5-1FC3-1248-98BA-4C23B09A5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E2D605-A568-E244-A62B-DFC89F652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6A861-F3C1-4446-9F91-864A58E2C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AD4BF-14A5-E544-9B47-E4D5571F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6BECE-11D0-114B-9A8B-891FEEB0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FFC89-6FE3-5949-8C00-6BFD130B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1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A1C92E-1542-3246-9394-88E7EBC6E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A13AA-D57E-FE44-95DE-8B952B7A0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80B21-4F63-5D4F-BBC8-A97626099A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86894-510B-8C41-9DE8-868B5D99319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C1837-65B8-3F47-AB96-927B3EF9B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41B9D-EAB4-D34F-82AE-6B8A35C45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102EF-147D-244C-AB22-1F2C373F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2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2A5DAE9-0161-7B4D-98CA-45BF33F3B7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6497" y="-48655"/>
            <a:ext cx="12381470" cy="69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2.tif"/><Relationship Id="rId7" Type="http://schemas.openxmlformats.org/officeDocument/2006/relationships/hyperlink" Target="http://en.wiktionary.org/wiki/File:Flag_of_the_United_States.sv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11A6DD56-5B08-BC4A-B23A-767F7EF6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9"/>
            <a:ext cx="12192000" cy="6851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32BE9-83C5-6547-B633-4839FE7E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458891"/>
            <a:ext cx="1613259" cy="707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B574CC-169F-7649-8907-D78D6822ADE8}"/>
              </a:ext>
            </a:extLst>
          </p:cNvPr>
          <p:cNvSpPr txBox="1"/>
          <p:nvPr/>
        </p:nvSpPr>
        <p:spPr>
          <a:xfrm>
            <a:off x="5265486" y="3795651"/>
            <a:ext cx="5128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92D050"/>
                </a:solidFill>
                <a:latin typeface="Gotham Black" pitchFamily="2" charset="0"/>
                <a:cs typeface="Gotham Black" pitchFamily="2" charset="0"/>
              </a:rPr>
              <a:t>Showa </a:t>
            </a:r>
          </a:p>
          <a:p>
            <a:r>
              <a:rPr lang="en-US" sz="4000" b="1" dirty="0">
                <a:solidFill>
                  <a:srgbClr val="92D050"/>
                </a:solidFill>
                <a:latin typeface="Gotham Black" pitchFamily="2" charset="0"/>
                <a:cs typeface="Gotham Black" pitchFamily="2" charset="0"/>
              </a:rPr>
              <a:t>Richard Moody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4FAD68-34FC-8F4C-B9E2-4583B3EBA4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178" b="36087"/>
          <a:stretch/>
        </p:blipFill>
        <p:spPr>
          <a:xfrm rot="10800000">
            <a:off x="-2" y="914400"/>
            <a:ext cx="1254901" cy="222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6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E19D72-BB4F-4540-841C-4ED83A3347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125" r="3125"/>
          <a:stretch>
            <a:fillRect/>
          </a:stretch>
        </p:blipFill>
        <p:spPr>
          <a:xfrm>
            <a:off x="-244219" y="0"/>
            <a:ext cx="12192000" cy="6858000"/>
          </a:xfr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2E58ACF9-2FB7-41A2-9847-6A432AC53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3332" y="5321694"/>
            <a:ext cx="52785" cy="5149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62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DD347E7-1F87-4E11-A4BB-A8B1E87B37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0AE5E509-C70A-4069-8116-05D30E540D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2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668" t="27952" r="18404" b="2329"/>
          <a:stretch/>
        </p:blipFill>
        <p:spPr>
          <a:xfrm>
            <a:off x="2162979" y="719585"/>
            <a:ext cx="7866042" cy="54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18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2EDD9-7262-42AB-8BED-35AD823A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78" y="244218"/>
            <a:ext cx="6105465" cy="61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3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11A6DD56-5B08-BC4A-B23A-767F7EF6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30" y="563060"/>
            <a:ext cx="12192000" cy="6851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32BE9-83C5-6547-B633-4839FE7E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458891"/>
            <a:ext cx="1613259" cy="707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B574CC-169F-7649-8907-D78D6822ADE8}"/>
              </a:ext>
            </a:extLst>
          </p:cNvPr>
          <p:cNvSpPr txBox="1"/>
          <p:nvPr/>
        </p:nvSpPr>
        <p:spPr>
          <a:xfrm>
            <a:off x="5379075" y="3004457"/>
            <a:ext cx="61559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92D050"/>
                </a:solidFill>
                <a:latin typeface="Gotham Black" pitchFamily="2" charset="0"/>
                <a:cs typeface="Gotham Black" pitchFamily="2" charset="0"/>
              </a:rPr>
              <a:t>Stop by for more info and </a:t>
            </a:r>
          </a:p>
          <a:p>
            <a:r>
              <a:rPr lang="en-US" sz="7200" b="1" dirty="0">
                <a:solidFill>
                  <a:srgbClr val="92D050"/>
                </a:solidFill>
                <a:latin typeface="Gotham Black" pitchFamily="2" charset="0"/>
                <a:cs typeface="Gotham Black" pitchFamily="2" charset="0"/>
              </a:rPr>
              <a:t>Free Samples</a:t>
            </a:r>
          </a:p>
          <a:p>
            <a:endParaRPr lang="en-US" sz="4000" b="1" dirty="0">
              <a:solidFill>
                <a:srgbClr val="92D050"/>
              </a:solidFill>
              <a:latin typeface="Gotham Black" pitchFamily="2" charset="0"/>
              <a:cs typeface="Gotham Black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4FAD68-34FC-8F4C-B9E2-4583B3EBA4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178" b="36087"/>
          <a:stretch/>
        </p:blipFill>
        <p:spPr>
          <a:xfrm rot="10800000">
            <a:off x="-2" y="914400"/>
            <a:ext cx="1254901" cy="222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56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11A6DD56-5B08-BC4A-B23A-767F7EF6B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465"/>
            <a:ext cx="12192000" cy="6851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32BE9-83C5-6547-B633-4839FE7E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458891"/>
            <a:ext cx="1613259" cy="707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B574CC-169F-7649-8907-D78D6822ADE8}"/>
              </a:ext>
            </a:extLst>
          </p:cNvPr>
          <p:cNvSpPr txBox="1"/>
          <p:nvPr/>
        </p:nvSpPr>
        <p:spPr>
          <a:xfrm>
            <a:off x="6259399" y="2983482"/>
            <a:ext cx="512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2D050"/>
                </a:solidFill>
                <a:latin typeface="Gotham Black" pitchFamily="2" charset="0"/>
                <a:cs typeface="Gotham Black" pitchFamily="2" charset="0"/>
              </a:rPr>
              <a:t>Made in USA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4FAD68-34FC-8F4C-B9E2-4583B3EBA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178" b="36087"/>
          <a:stretch/>
        </p:blipFill>
        <p:spPr>
          <a:xfrm rot="10800000">
            <a:off x="-2" y="914400"/>
            <a:ext cx="1254901" cy="22264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2719A8-32AF-431B-BEEB-109811A3F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65314" y="4116063"/>
            <a:ext cx="4713401" cy="2480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8B5281-C56D-409F-A9E1-DBF4D307ADAF}"/>
              </a:ext>
            </a:extLst>
          </p:cNvPr>
          <p:cNvSpPr txBox="1"/>
          <p:nvPr/>
        </p:nvSpPr>
        <p:spPr>
          <a:xfrm>
            <a:off x="4683261" y="6782155"/>
            <a:ext cx="47134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://en.wiktionary.org/wiki/File:Flag_of_the_United_States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50784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446B4-3234-4EB4-9E08-4D2C5137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6CCBE-928D-4D5A-AC32-6AD2929C3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328" y="2800739"/>
            <a:ext cx="8444752" cy="37374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BFD25B-D4A6-46A8-8048-4DE913B63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446"/>
            <a:ext cx="12007499" cy="741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83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556B160-956C-47B5-A87B-CEEA9464A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994" y="4762"/>
            <a:ext cx="12853988" cy="707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764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d-FB60A698-F3EA-4C8D-82CC-43BBC888241C" descr="Image.jpeg">
            <a:extLst>
              <a:ext uri="{FF2B5EF4-FFF2-40B4-BE49-F238E27FC236}">
                <a16:creationId xmlns:a16="http://schemas.microsoft.com/office/drawing/2014/main" id="{29040969-C3A2-4B46-B7D0-F862DD22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32" y="-152904"/>
            <a:ext cx="12215674" cy="712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42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11A6DD56-5B08-BC4A-B23A-767F7EF6B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9"/>
            <a:ext cx="12192000" cy="6851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32BE9-83C5-6547-B633-4839FE7E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458891"/>
            <a:ext cx="1613259" cy="7078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B574CC-169F-7649-8907-D78D6822ADE8}"/>
              </a:ext>
            </a:extLst>
          </p:cNvPr>
          <p:cNvSpPr txBox="1"/>
          <p:nvPr/>
        </p:nvSpPr>
        <p:spPr>
          <a:xfrm>
            <a:off x="6259399" y="2983482"/>
            <a:ext cx="51280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92D050"/>
                </a:solidFill>
                <a:latin typeface="Gotham Black" pitchFamily="2" charset="0"/>
                <a:cs typeface="Gotham Black" pitchFamily="2" charset="0"/>
              </a:rPr>
              <a:t>Sustainable Future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4FAD68-34FC-8F4C-B9E2-4583B3EBA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178" b="36087"/>
          <a:stretch/>
        </p:blipFill>
        <p:spPr>
          <a:xfrm rot="10800000">
            <a:off x="-2" y="914400"/>
            <a:ext cx="1254901" cy="222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5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arge ship in a body of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38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8926" y="5156139"/>
            <a:ext cx="10936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5C11F"/>
                </a:solidFill>
              </a:rPr>
              <a:t>1.1 billion pounds of gloves thrown away every year = roughly the weight of 5 aircraft carriers.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0" y="6256310"/>
            <a:ext cx="1220373" cy="42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82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87A0-A84B-460F-8099-E879CA6DC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973708-1AA2-448C-8842-7F23ED443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9520" y="385344"/>
            <a:ext cx="5791619" cy="5791619"/>
          </a:xfrm>
        </p:spPr>
      </p:pic>
    </p:spTree>
    <p:extLst>
      <p:ext uri="{BB962C8B-B14F-4D97-AF65-F5344CB8AC3E}">
        <p14:creationId xmlns:p14="http://schemas.microsoft.com/office/powerpoint/2010/main" val="3016595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ACD52E-8B6C-45BB-99D5-3AFB271C9F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95B268-0DE2-43AD-BC71-B32AC80905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E58ACF9-2FB7-41A2-9847-6A432AC53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30AAA4D-87BA-4C0F-B418-FEECD7F1DD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136783"/>
              </p:ext>
            </p:extLst>
          </p:nvPr>
        </p:nvGraphicFramePr>
        <p:xfrm>
          <a:off x="3912198" y="-151106"/>
          <a:ext cx="14587747" cy="24028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Acrobat Document" r:id="rId3" imgW="5828937" imgH="9601200" progId="AcroExch.Document.7">
                  <p:embed/>
                </p:oleObj>
              </mc:Choice>
              <mc:Fallback>
                <p:oleObj name="Acrobat Document" r:id="rId3" imgW="5828937" imgH="96012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2198" y="-151106"/>
                        <a:ext cx="14587747" cy="24028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1395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WA 2022 presentation1" id="{62265986-2DA9-9046-8F43-C0E677F1ED21}" vid="{0F8F78FD-B4AF-8E4F-A716-1A59D8DFBA9B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3289</TotalTime>
  <Words>46</Words>
  <Application>Microsoft Office PowerPoint</Application>
  <PresentationFormat>Widescreen</PresentationFormat>
  <Paragraphs>10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Gotham Black</vt:lpstr>
      <vt:lpstr>Tahoma</vt:lpstr>
      <vt:lpstr>Office Theme</vt:lpstr>
      <vt:lpstr>1_Conception personnalisée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Schuknecht</dc:creator>
  <cp:lastModifiedBy>Richard Moody</cp:lastModifiedBy>
  <cp:revision>36</cp:revision>
  <dcterms:created xsi:type="dcterms:W3CDTF">2021-12-21T15:49:01Z</dcterms:created>
  <dcterms:modified xsi:type="dcterms:W3CDTF">2023-08-03T16:07:52Z</dcterms:modified>
</cp:coreProperties>
</file>